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596397" cy="48387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 rotWithShape="1">
          <a:blip r:embed="rId4">
            <a:alphaModFix/>
          </a:blip>
          <a:srcRect b="0" l="0" r="23913" t="20508"/>
          <a:stretch/>
        </p:blipFill>
        <p:spPr>
          <a:xfrm>
            <a:off x="3544075" y="394500"/>
            <a:ext cx="5528049" cy="44509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